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3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1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5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7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A5E1-7463-4B29-8818-395BD5DAA29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1D918-E06A-43BA-84E9-B725959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533" y="5765799"/>
            <a:ext cx="9144000" cy="745067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Viet cong ban 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8" y="160867"/>
            <a:ext cx="9919759" cy="64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2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533" y="5765799"/>
            <a:ext cx="9144000" cy="745067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Viet cong ban 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2" y="304799"/>
            <a:ext cx="9733492" cy="620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0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533" y="5765799"/>
            <a:ext cx="9144000" cy="7450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533" y="5765799"/>
            <a:ext cx="9144000" cy="7450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5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533" y="5765799"/>
            <a:ext cx="9144000" cy="7450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533" y="5765799"/>
            <a:ext cx="9144000" cy="7450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5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533" y="5765799"/>
            <a:ext cx="9144000" cy="7450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8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533" y="5765799"/>
            <a:ext cx="9144000" cy="7450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2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533" y="5765799"/>
            <a:ext cx="9144000" cy="7450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8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</dc:creator>
  <cp:lastModifiedBy>lien</cp:lastModifiedBy>
  <cp:revision>3</cp:revision>
  <dcterms:created xsi:type="dcterms:W3CDTF">2018-12-30T18:08:25Z</dcterms:created>
  <dcterms:modified xsi:type="dcterms:W3CDTF">2018-12-30T18:44:33Z</dcterms:modified>
</cp:coreProperties>
</file>